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</p:sldIdLst>
  <p:sldSz cx="12192000" cy="6858000"/>
  <p:notesSz cx="6858000" cy="9144000"/>
  <p:defaultTextStyle>
    <a:defPPr>
      <a:defRPr lang="hi-I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3" d="100"/>
          <a:sy n="73" d="100"/>
        </p:scale>
        <p:origin x="54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4C52F9-D49E-9459-A046-C58A686A9F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hi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D79E177-4208-A0EB-2F70-25923605FD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hi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6EEE4E-F4AF-442E-A69C-D484E65962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04265-9BA5-4D0A-89C8-709CC97AB736}" type="datetimeFigureOut">
              <a:rPr lang="hi-IN" smtClean="0"/>
              <a:t>रविवार, 6 आश्वीन 1947</a:t>
            </a:fld>
            <a:endParaRPr lang="hi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2B7073-F5F6-DA55-DABC-A35ECC75EA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i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A04D97-476B-75D7-7A09-DA63EBB4B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654E4-ABD8-4C9B-BA33-75BA42DE9D12}" type="slidenum">
              <a:rPr lang="hi-IN" smtClean="0"/>
              <a:t>‹#›</a:t>
            </a:fld>
            <a:endParaRPr lang="hi-IN"/>
          </a:p>
        </p:txBody>
      </p:sp>
    </p:spTree>
    <p:extLst>
      <p:ext uri="{BB962C8B-B14F-4D97-AF65-F5344CB8AC3E}">
        <p14:creationId xmlns:p14="http://schemas.microsoft.com/office/powerpoint/2010/main" val="20188188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CB2647-A3B4-59CB-86AC-1BD355174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i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ECE4C8-EF91-1BF3-BEA0-F7D43BB382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i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B31E51-2735-7918-8ADE-5A54A9DD0C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04265-9BA5-4D0A-89C8-709CC97AB736}" type="datetimeFigureOut">
              <a:rPr lang="hi-IN" smtClean="0"/>
              <a:t>रविवार, 6 आश्वीन 1947</a:t>
            </a:fld>
            <a:endParaRPr lang="hi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18CD03-FE8F-F73C-096A-BC97C2848F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i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D0D98F-0444-A9AB-355D-D1DF6BFF48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654E4-ABD8-4C9B-BA33-75BA42DE9D12}" type="slidenum">
              <a:rPr lang="hi-IN" smtClean="0"/>
              <a:t>‹#›</a:t>
            </a:fld>
            <a:endParaRPr lang="hi-IN"/>
          </a:p>
        </p:txBody>
      </p:sp>
    </p:spTree>
    <p:extLst>
      <p:ext uri="{BB962C8B-B14F-4D97-AF65-F5344CB8AC3E}">
        <p14:creationId xmlns:p14="http://schemas.microsoft.com/office/powerpoint/2010/main" val="28781680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79FDBB5-2803-F82D-7650-F53EBB06617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hi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A6AD8C4-A63B-A5AA-6500-73B93F8FDA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i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B2F4BD-BD87-982E-9861-C089FE1D37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04265-9BA5-4D0A-89C8-709CC97AB736}" type="datetimeFigureOut">
              <a:rPr lang="hi-IN" smtClean="0"/>
              <a:t>रविवार, 6 आश्वीन 1947</a:t>
            </a:fld>
            <a:endParaRPr lang="hi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23E3DD-BC8A-5704-ED82-9CB4DADDE2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i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47A4B6-38D7-9ABF-1490-9EE76D5E1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654E4-ABD8-4C9B-BA33-75BA42DE9D12}" type="slidenum">
              <a:rPr lang="hi-IN" smtClean="0"/>
              <a:t>‹#›</a:t>
            </a:fld>
            <a:endParaRPr lang="hi-IN"/>
          </a:p>
        </p:txBody>
      </p:sp>
    </p:spTree>
    <p:extLst>
      <p:ext uri="{BB962C8B-B14F-4D97-AF65-F5344CB8AC3E}">
        <p14:creationId xmlns:p14="http://schemas.microsoft.com/office/powerpoint/2010/main" val="27374251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59834F-227F-4F52-94D6-469815FF3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i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F46690-051F-3B19-11DA-D6038AABF3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i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5EE4A6-81ED-3CBE-C675-9CF8AC4A64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04265-9BA5-4D0A-89C8-709CC97AB736}" type="datetimeFigureOut">
              <a:rPr lang="hi-IN" smtClean="0"/>
              <a:t>रविवार, 6 आश्वीन 1947</a:t>
            </a:fld>
            <a:endParaRPr lang="hi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8D1AFE-32FB-F2C3-27C0-3F40F7063E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i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7CBE31-C6BD-E32A-D90B-A9BBBD58DB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654E4-ABD8-4C9B-BA33-75BA42DE9D12}" type="slidenum">
              <a:rPr lang="hi-IN" smtClean="0"/>
              <a:t>‹#›</a:t>
            </a:fld>
            <a:endParaRPr lang="hi-IN"/>
          </a:p>
        </p:txBody>
      </p:sp>
    </p:spTree>
    <p:extLst>
      <p:ext uri="{BB962C8B-B14F-4D97-AF65-F5344CB8AC3E}">
        <p14:creationId xmlns:p14="http://schemas.microsoft.com/office/powerpoint/2010/main" val="6582467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4728C2-4D3F-5957-ABA6-47551E11DD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hi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E3A1A6-9A06-3352-DD42-4BF8EEF643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81AF99-25A4-B5CE-C45B-353C2F5140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04265-9BA5-4D0A-89C8-709CC97AB736}" type="datetimeFigureOut">
              <a:rPr lang="hi-IN" smtClean="0"/>
              <a:t>रविवार, 6 आश्वीन 1947</a:t>
            </a:fld>
            <a:endParaRPr lang="hi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9778B6-5711-59EF-6587-0D8ED20DB3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i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9FD1CA-164F-0786-48D4-3C8795E2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654E4-ABD8-4C9B-BA33-75BA42DE9D12}" type="slidenum">
              <a:rPr lang="hi-IN" smtClean="0"/>
              <a:t>‹#›</a:t>
            </a:fld>
            <a:endParaRPr lang="hi-IN"/>
          </a:p>
        </p:txBody>
      </p:sp>
    </p:spTree>
    <p:extLst>
      <p:ext uri="{BB962C8B-B14F-4D97-AF65-F5344CB8AC3E}">
        <p14:creationId xmlns:p14="http://schemas.microsoft.com/office/powerpoint/2010/main" val="30305730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D4078E-8469-D5F4-316A-3B6B80A82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i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2E896E-7E41-4D5B-3B7E-DDCEA16C37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i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FC7BC5-6DB0-CFCD-977E-BE93D34550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i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EAA5B7-D331-9A83-F942-2BDBB4079E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04265-9BA5-4D0A-89C8-709CC97AB736}" type="datetimeFigureOut">
              <a:rPr lang="hi-IN" smtClean="0"/>
              <a:t>रविवार, 6 आश्वीन 1947</a:t>
            </a:fld>
            <a:endParaRPr lang="hi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0802E2-C910-E2A5-9919-F06A642763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i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0F7A08-A05E-C7D8-E647-10CE4DFE5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654E4-ABD8-4C9B-BA33-75BA42DE9D12}" type="slidenum">
              <a:rPr lang="hi-IN" smtClean="0"/>
              <a:t>‹#›</a:t>
            </a:fld>
            <a:endParaRPr lang="hi-IN"/>
          </a:p>
        </p:txBody>
      </p:sp>
    </p:spTree>
    <p:extLst>
      <p:ext uri="{BB962C8B-B14F-4D97-AF65-F5344CB8AC3E}">
        <p14:creationId xmlns:p14="http://schemas.microsoft.com/office/powerpoint/2010/main" val="12497997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B056BC-E75A-8B53-1589-B973799B35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i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48FB3A-1D4E-42FD-6E6D-A69D7580D4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3B3D11-FE8B-98A4-1DB0-417937C277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i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E8DAD44-377F-EC9B-1215-7E35555C47D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BCD1E1F-A7B4-11C8-244F-EAB67ACB9CA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i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834401C-7AA1-C7B3-99A8-8252373032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04265-9BA5-4D0A-89C8-709CC97AB736}" type="datetimeFigureOut">
              <a:rPr lang="hi-IN" smtClean="0"/>
              <a:t>रविवार, 6 आश्वीन 1947</a:t>
            </a:fld>
            <a:endParaRPr lang="hi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B3B097B-7A81-EB56-6665-52ACAD2E9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i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F3EFA98-AF42-8590-4EB6-E792C0F47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654E4-ABD8-4C9B-BA33-75BA42DE9D12}" type="slidenum">
              <a:rPr lang="hi-IN" smtClean="0"/>
              <a:t>‹#›</a:t>
            </a:fld>
            <a:endParaRPr lang="hi-IN"/>
          </a:p>
        </p:txBody>
      </p:sp>
    </p:spTree>
    <p:extLst>
      <p:ext uri="{BB962C8B-B14F-4D97-AF65-F5344CB8AC3E}">
        <p14:creationId xmlns:p14="http://schemas.microsoft.com/office/powerpoint/2010/main" val="39765256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B9252-BB8A-4733-3DE3-6A3ECB891E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i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41F4A61-A5E4-A9D0-017B-D81312D455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04265-9BA5-4D0A-89C8-709CC97AB736}" type="datetimeFigureOut">
              <a:rPr lang="hi-IN" smtClean="0"/>
              <a:t>रविवार, 6 आश्वीन 1947</a:t>
            </a:fld>
            <a:endParaRPr lang="hi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952B07-402E-D431-7404-9392955DAD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i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C5A62E-3B6E-30D1-6F44-6B72A615C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654E4-ABD8-4C9B-BA33-75BA42DE9D12}" type="slidenum">
              <a:rPr lang="hi-IN" smtClean="0"/>
              <a:t>‹#›</a:t>
            </a:fld>
            <a:endParaRPr lang="hi-IN"/>
          </a:p>
        </p:txBody>
      </p:sp>
    </p:spTree>
    <p:extLst>
      <p:ext uri="{BB962C8B-B14F-4D97-AF65-F5344CB8AC3E}">
        <p14:creationId xmlns:p14="http://schemas.microsoft.com/office/powerpoint/2010/main" val="943781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250ABA7-3245-81FB-B0BF-1433231482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04265-9BA5-4D0A-89C8-709CC97AB736}" type="datetimeFigureOut">
              <a:rPr lang="hi-IN" smtClean="0"/>
              <a:t>रविवार, 6 आश्वीन 1947</a:t>
            </a:fld>
            <a:endParaRPr lang="hi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0DA130-6CFC-0F64-706C-0F3BF00E49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i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139878-4E8E-4556-40BF-7952F7F984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654E4-ABD8-4C9B-BA33-75BA42DE9D12}" type="slidenum">
              <a:rPr lang="hi-IN" smtClean="0"/>
              <a:t>‹#›</a:t>
            </a:fld>
            <a:endParaRPr lang="hi-IN"/>
          </a:p>
        </p:txBody>
      </p:sp>
    </p:spTree>
    <p:extLst>
      <p:ext uri="{BB962C8B-B14F-4D97-AF65-F5344CB8AC3E}">
        <p14:creationId xmlns:p14="http://schemas.microsoft.com/office/powerpoint/2010/main" val="18359474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23C7BE-DF04-BC1E-1DF9-1AF14144A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i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63FCF0-435A-0F88-EA80-93485CE8E6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i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D49F76-DCA0-2E0F-889A-A1A33B47EC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40CCB4-E40E-EC01-071D-03435791A1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04265-9BA5-4D0A-89C8-709CC97AB736}" type="datetimeFigureOut">
              <a:rPr lang="hi-IN" smtClean="0"/>
              <a:t>रविवार, 6 आश्वीन 1947</a:t>
            </a:fld>
            <a:endParaRPr lang="hi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5C90EC-6B17-9A92-D9EF-FE88845DD2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i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9C2006-55F3-054B-C553-7EC4641E7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654E4-ABD8-4C9B-BA33-75BA42DE9D12}" type="slidenum">
              <a:rPr lang="hi-IN" smtClean="0"/>
              <a:t>‹#›</a:t>
            </a:fld>
            <a:endParaRPr lang="hi-IN"/>
          </a:p>
        </p:txBody>
      </p:sp>
    </p:spTree>
    <p:extLst>
      <p:ext uri="{BB962C8B-B14F-4D97-AF65-F5344CB8AC3E}">
        <p14:creationId xmlns:p14="http://schemas.microsoft.com/office/powerpoint/2010/main" val="37119654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B335F-B089-2A2D-72B5-AA944C7151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i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EBAD52-FF3A-F3DA-4EAE-73BEA02788C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i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A27374-AB83-88F0-C844-5B2F08340F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E3BBDA-5FD8-579A-2B19-67D0574DFB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04265-9BA5-4D0A-89C8-709CC97AB736}" type="datetimeFigureOut">
              <a:rPr lang="hi-IN" smtClean="0"/>
              <a:t>रविवार, 6 आश्वीन 1947</a:t>
            </a:fld>
            <a:endParaRPr lang="hi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6D4F9B-BA1F-5B1D-CCB3-5D6130A9FA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i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1EE381-D2B3-6835-F39B-4144EEEEA9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654E4-ABD8-4C9B-BA33-75BA42DE9D12}" type="slidenum">
              <a:rPr lang="hi-IN" smtClean="0"/>
              <a:t>‹#›</a:t>
            </a:fld>
            <a:endParaRPr lang="hi-IN"/>
          </a:p>
        </p:txBody>
      </p:sp>
    </p:spTree>
    <p:extLst>
      <p:ext uri="{BB962C8B-B14F-4D97-AF65-F5344CB8AC3E}">
        <p14:creationId xmlns:p14="http://schemas.microsoft.com/office/powerpoint/2010/main" val="22075925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490BE6C-C127-25EE-F56C-A3AB935F1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hi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A89DAE-B10D-FC47-D931-48D852EAB5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i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8D550F-045B-56D8-5962-32C510AFC59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B804265-9BA5-4D0A-89C8-709CC97AB736}" type="datetimeFigureOut">
              <a:rPr lang="hi-IN" smtClean="0"/>
              <a:t>रविवार, 6 आश्वीन 1947</a:t>
            </a:fld>
            <a:endParaRPr lang="hi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145C00-9B87-AC24-2814-CC440162DD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hi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FB0577-36B8-5836-BD41-B915E4A2EF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3A654E4-ABD8-4C9B-BA33-75BA42DE9D12}" type="slidenum">
              <a:rPr lang="hi-IN" smtClean="0"/>
              <a:t>‹#›</a:t>
            </a:fld>
            <a:endParaRPr lang="hi-IN"/>
          </a:p>
        </p:txBody>
      </p:sp>
    </p:spTree>
    <p:extLst>
      <p:ext uri="{BB962C8B-B14F-4D97-AF65-F5344CB8AC3E}">
        <p14:creationId xmlns:p14="http://schemas.microsoft.com/office/powerpoint/2010/main" val="25806299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i-I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oxing ring with a sign&#10;&#10;AI-generated content may be incorrect.">
            <a:extLst>
              <a:ext uri="{FF2B5EF4-FFF2-40B4-BE49-F238E27FC236}">
                <a16:creationId xmlns:a16="http://schemas.microsoft.com/office/drawing/2014/main" id="{7D7125C3-3E98-C84E-848F-E712EF90C0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6888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A90F43-F96D-E2CD-2869-B8D5421CD3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3CE3A3DC-2477-4B60-64AF-66198F5A79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4890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B50877-709B-0832-AB84-09F4E490B1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video game&#10;&#10;AI-generated content may be incorrect.">
            <a:extLst>
              <a:ext uri="{FF2B5EF4-FFF2-40B4-BE49-F238E27FC236}">
                <a16:creationId xmlns:a16="http://schemas.microsoft.com/office/drawing/2014/main" id="{277FAB72-4ABA-C07F-D1B8-737A4C601B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3291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FD0F53-721B-175B-F2DA-A57C1D9B37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video game&#10;&#10;AI-generated content may be incorrect.">
            <a:extLst>
              <a:ext uri="{FF2B5EF4-FFF2-40B4-BE49-F238E27FC236}">
                <a16:creationId xmlns:a16="http://schemas.microsoft.com/office/drawing/2014/main" id="{E875DC71-84B8-9A47-BE88-5A24324149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7760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42603A-6B55-C157-2176-50AF69FB32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mputer network diagram with icons&#10;&#10;AI-generated content may be incorrect.">
            <a:extLst>
              <a:ext uri="{FF2B5EF4-FFF2-40B4-BE49-F238E27FC236}">
                <a16:creationId xmlns:a16="http://schemas.microsoft.com/office/drawing/2014/main" id="{F74ECFB3-94C7-7041-9427-A506359D3D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5812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39CB6C-DB4B-1E48-5552-45E3A952E5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16C3B94-C677-270F-0BB7-0A780D0897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1950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FEA292-B03F-E3DE-B26F-C1BB187BF4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video game&#10;&#10;AI-generated content may be incorrect.">
            <a:extLst>
              <a:ext uri="{FF2B5EF4-FFF2-40B4-BE49-F238E27FC236}">
                <a16:creationId xmlns:a16="http://schemas.microsoft.com/office/drawing/2014/main" id="{A14E6210-39AD-B143-1E1F-728A0425BF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2068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ADC48E-71DB-BAE8-FAA8-222BFD344A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mputer diagram with a few different types of computers&#10;&#10;AI-generated content may be incorrect.">
            <a:extLst>
              <a:ext uri="{FF2B5EF4-FFF2-40B4-BE49-F238E27FC236}">
                <a16:creationId xmlns:a16="http://schemas.microsoft.com/office/drawing/2014/main" id="{01E27A37-193D-DA18-ADC6-9673BC0058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522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4DCDEF-7C15-9D13-D89A-996FD22F02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game&#10;&#10;AI-generated content may be incorrect.">
            <a:extLst>
              <a:ext uri="{FF2B5EF4-FFF2-40B4-BE49-F238E27FC236}">
                <a16:creationId xmlns:a16="http://schemas.microsoft.com/office/drawing/2014/main" id="{B78DFE23-0E67-8133-48F5-C4ADD06EAE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7103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8DEF48-DABF-3EB7-22F6-EAE1653F65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video game&#10;&#10;AI-generated content may be incorrect.">
            <a:extLst>
              <a:ext uri="{FF2B5EF4-FFF2-40B4-BE49-F238E27FC236}">
                <a16:creationId xmlns:a16="http://schemas.microsoft.com/office/drawing/2014/main" id="{5FAF17BB-237C-6EF3-A776-9A715C3EA9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0629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F43176-6519-B485-BC19-0A2B318D9A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mputer screen with several computer screens&#10;&#10;AI-generated content may be incorrect.">
            <a:extLst>
              <a:ext uri="{FF2B5EF4-FFF2-40B4-BE49-F238E27FC236}">
                <a16:creationId xmlns:a16="http://schemas.microsoft.com/office/drawing/2014/main" id="{A4D32FF8-4573-21DA-8246-FA84E09D25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2932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A6E5BE-97D6-3F1C-53DF-7756ED33A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video game&#10;&#10;AI-generated content may be incorrect.">
            <a:extLst>
              <a:ext uri="{FF2B5EF4-FFF2-40B4-BE49-F238E27FC236}">
                <a16:creationId xmlns:a16="http://schemas.microsoft.com/office/drawing/2014/main" id="{72C1AFFB-55A7-8CB3-DEA7-0E79876BD6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9368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F9E715-FDFB-1B3B-A7F6-2C575CD6C9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0A63B94-A5B7-8374-51AC-06C6B46AA2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2352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4D914E-A7F9-B5D7-9C9A-87EDDC9221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3AC0012-E162-8B90-0B4A-3D04C7105A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8699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493425-DAFD-2B06-E1E7-71C9948842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artoon of a group of people running on a track&#10;&#10;AI-generated content may be incorrect.">
            <a:extLst>
              <a:ext uri="{FF2B5EF4-FFF2-40B4-BE49-F238E27FC236}">
                <a16:creationId xmlns:a16="http://schemas.microsoft.com/office/drawing/2014/main" id="{292A6D0E-C5B5-85CD-4BE6-9C1B2AE1C3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7171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EB50BC-A996-3D97-D00C-8AEE87B6B5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2930240-B978-B426-8DE6-6C970D33C4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5592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7B21AD-63EB-4007-FACD-257F1A0E52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7AD8EE7-829A-5EFC-5A23-4C1E04B58C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Arrow: Left 1">
            <a:extLst>
              <a:ext uri="{FF2B5EF4-FFF2-40B4-BE49-F238E27FC236}">
                <a16:creationId xmlns:a16="http://schemas.microsoft.com/office/drawing/2014/main" id="{CF940068-34DB-9D78-96AB-203374663E75}"/>
              </a:ext>
            </a:extLst>
          </p:cNvPr>
          <p:cNvSpPr/>
          <p:nvPr/>
        </p:nvSpPr>
        <p:spPr>
          <a:xfrm>
            <a:off x="7525407" y="3016469"/>
            <a:ext cx="651641" cy="517634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i-IN"/>
          </a:p>
        </p:txBody>
      </p:sp>
    </p:spTree>
    <p:extLst>
      <p:ext uri="{BB962C8B-B14F-4D97-AF65-F5344CB8AC3E}">
        <p14:creationId xmlns:p14="http://schemas.microsoft.com/office/powerpoint/2010/main" val="42040860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2A4E0C-920E-9F20-4BA3-A27F0E0B02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E1D67A7-A856-6616-381A-CD4CB041EB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8495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FEE9D7-A7BA-5D72-4C04-62FE793BF2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C29ABB9-C780-788F-05E5-9B715A947D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9606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FF760D-34D5-9717-677D-76F0CF5FCC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artoon character pointing to a black box&#10;&#10;AI-generated content may be incorrect.">
            <a:extLst>
              <a:ext uri="{FF2B5EF4-FFF2-40B4-BE49-F238E27FC236}">
                <a16:creationId xmlns:a16="http://schemas.microsoft.com/office/drawing/2014/main" id="{C3105BC6-9CF8-79C3-A0C7-AB960F3EEC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7504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1A6FD7-B1F2-F73A-6EC4-059CFBE43A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BC4BF771-0C12-3239-4C69-05907ABF8F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8592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E13C82-B1AB-3FC6-1F1D-39DFC8FC08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14A16C7-5DF0-95E8-E3CC-2F10897E1E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874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293233-E209-70D3-1EEE-3863E1D2FF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video game&#10;&#10;AI-generated content may be incorrect.">
            <a:extLst>
              <a:ext uri="{FF2B5EF4-FFF2-40B4-BE49-F238E27FC236}">
                <a16:creationId xmlns:a16="http://schemas.microsoft.com/office/drawing/2014/main" id="{ACB55F4A-BF99-9738-2FE9-4B1BF142A6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8070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3FF8E4-7FAA-3C46-158E-E48EF3CCFF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485600A-D7A6-23AF-AFB1-9A81EFA7AA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6524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9D74EA-4FC7-11BF-FB2C-F11A41BC20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A4B9678-C26B-4766-7ED3-132F4360BF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2405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62DC39-AEB1-3D0D-D1A4-5CD55270FA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F61D823-4E91-CC09-CB02-2163C12756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4668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1EB2DC-A5BD-61D9-AB77-BEA31E4520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635BB45-E448-E552-ABEC-3B8E75BBE6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3436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9844AC-B4C8-BC4D-7D43-B687705A60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0592054-A585-39BB-277B-EB2B9BD3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1740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AE8C4E-9A16-EDFA-6DFE-DFA18A2CCC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computer&#10;&#10;AI-generated content may be incorrect.">
            <a:extLst>
              <a:ext uri="{FF2B5EF4-FFF2-40B4-BE49-F238E27FC236}">
                <a16:creationId xmlns:a16="http://schemas.microsoft.com/office/drawing/2014/main" id="{2C7809C9-0147-C199-8373-C9E84FFEE6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9247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24BD23-28E6-1E06-F373-E4C90B3E2C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video game&#10;&#10;AI-generated content may be incorrect.">
            <a:extLst>
              <a:ext uri="{FF2B5EF4-FFF2-40B4-BE49-F238E27FC236}">
                <a16:creationId xmlns:a16="http://schemas.microsoft.com/office/drawing/2014/main" id="{6BE2DCEC-27A0-3C97-3BCF-C41C6AB96D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0349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35694D-69E9-6A66-84B7-7628DF43D3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video game&#10;&#10;AI-generated content may be incorrect.">
            <a:extLst>
              <a:ext uri="{FF2B5EF4-FFF2-40B4-BE49-F238E27FC236}">
                <a16:creationId xmlns:a16="http://schemas.microsoft.com/office/drawing/2014/main" id="{D03C5BF1-6C54-B8A9-1445-ECDB39C702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6237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A2508D-B650-0C94-6F38-F89EB99EA9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video game&#10;&#10;AI-generated content may be incorrect.">
            <a:extLst>
              <a:ext uri="{FF2B5EF4-FFF2-40B4-BE49-F238E27FC236}">
                <a16:creationId xmlns:a16="http://schemas.microsoft.com/office/drawing/2014/main" id="{40761827-3A58-019B-2B09-43E2CCFC06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2158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435639-4854-A052-36B4-202D8EE8E3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video game&#10;&#10;AI-generated content may be incorrect.">
            <a:extLst>
              <a:ext uri="{FF2B5EF4-FFF2-40B4-BE49-F238E27FC236}">
                <a16:creationId xmlns:a16="http://schemas.microsoft.com/office/drawing/2014/main" id="{C907CD44-9029-32DB-A6DD-771EA3D3DE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400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B70669-A821-C854-7CC6-B4F0EBECE1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video game&#10;&#10;AI-generated content may be incorrect.">
            <a:extLst>
              <a:ext uri="{FF2B5EF4-FFF2-40B4-BE49-F238E27FC236}">
                <a16:creationId xmlns:a16="http://schemas.microsoft.com/office/drawing/2014/main" id="{ACDBCE51-C22C-6D4F-F9C0-8074C0A612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586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CD2B52-DEA4-036E-42D4-6704ECF1C7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333DCE2-2E63-DDE0-CF81-2E41CF1D13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8793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0</Words>
  <Application>Microsoft Office PowerPoint</Application>
  <PresentationFormat>Widescreen</PresentationFormat>
  <Paragraphs>0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9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Abhishek.Rajput Btech2022</dc:creator>
  <cp:lastModifiedBy>Abhishek.Rajput Btech2022</cp:lastModifiedBy>
  <cp:revision>2</cp:revision>
  <dcterms:created xsi:type="dcterms:W3CDTF">2025-09-28T10:23:14Z</dcterms:created>
  <dcterms:modified xsi:type="dcterms:W3CDTF">2025-09-28T10:35:15Z</dcterms:modified>
</cp:coreProperties>
</file>